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3"/>
  </p:notesMasterIdLst>
  <p:handoutMasterIdLst>
    <p:handoutMasterId r:id="rId4"/>
  </p:handoutMasterIdLst>
  <p:sldIdLst>
    <p:sldId id="281" r:id="rId2"/>
  </p:sldIdLst>
  <p:sldSz cx="9144000" cy="6858000" type="screen4x3"/>
  <p:notesSz cx="6797675" cy="99266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29">
          <p15:clr>
            <a:srgbClr val="A4A3A4"/>
          </p15:clr>
        </p15:guide>
        <p15:guide id="2" orient="horz" pos="1026">
          <p15:clr>
            <a:srgbClr val="A4A3A4"/>
          </p15:clr>
        </p15:guide>
        <p15:guide id="3" pos="5466">
          <p15:clr>
            <a:srgbClr val="A4A3A4"/>
          </p15:clr>
        </p15:guide>
        <p15:guide id="4" pos="3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745"/>
    <a:srgbClr val="E73451"/>
    <a:srgbClr val="41A331"/>
    <a:srgbClr val="F2A331"/>
    <a:srgbClr val="818494"/>
    <a:srgbClr val="EBEBEB"/>
    <a:srgbClr val="E1B0AC"/>
    <a:srgbClr val="525252"/>
    <a:srgbClr val="EA8B20"/>
    <a:srgbClr val="1530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22631" autoAdjust="0"/>
    <p:restoredTop sz="94663" autoAdjust="0"/>
  </p:normalViewPr>
  <p:slideViewPr>
    <p:cSldViewPr snapToObjects="1">
      <p:cViewPr varScale="1">
        <p:scale>
          <a:sx n="109" d="100"/>
          <a:sy n="109" d="100"/>
        </p:scale>
        <p:origin x="1458" y="78"/>
      </p:cViewPr>
      <p:guideLst>
        <p:guide orient="horz" pos="3929"/>
        <p:guide orient="horz" pos="1026"/>
        <p:guide pos="5466"/>
        <p:guide pos="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2544" y="-96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93047" y="9488580"/>
            <a:ext cx="5811583" cy="246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defTabSz="1008063">
              <a:defRPr sz="800"/>
            </a:lvl1pPr>
          </a:lstStyle>
          <a:p>
            <a:pPr>
              <a:defRPr/>
            </a:pPr>
            <a:r>
              <a:rPr lang="de-AT"/>
              <a:t>Hypo Group Alpe Adria neue PowerPoint Darstellung  |  Syndicate  |  </a:t>
            </a:r>
            <a:fld id="{79EAB011-55A6-40DC-96B4-8F2758612C8F}" type="datetime1">
              <a:rPr lang="de-AT"/>
              <a:pPr>
                <a:defRPr/>
              </a:pPr>
              <a:t>30.10.2025</a:t>
            </a:fld>
            <a:r>
              <a:rPr lang="de-AT"/>
              <a:t>  |  </a:t>
            </a:r>
            <a:fld id="{873B74ED-1F9B-44BC-81DF-71C34BABD4ED}" type="slidenum">
              <a:rPr lang="de-AT"/>
              <a:pPr>
                <a:defRPr/>
              </a:pPr>
              <a:t>‹#›</a:t>
            </a:fld>
            <a:endParaRPr lang="de-AT"/>
          </a:p>
        </p:txBody>
      </p:sp>
      <p:pic>
        <p:nvPicPr>
          <p:cNvPr id="27651" name="Picture 6" descr="Start Grou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27281" y="110314"/>
            <a:ext cx="1641366" cy="6267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349832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355600"/>
            <a:ext cx="4962525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41" name="Rectangle 5"/>
          <p:cNvSpPr>
            <a:spLocks noGrp="1" noChangeArrowheads="1"/>
          </p:cNvSpPr>
          <p:nvPr>
            <p:ph type="body" sz="quarter" idx="3"/>
          </p:nvPr>
        </p:nvSpPr>
        <p:spPr bwMode="gray">
          <a:xfrm>
            <a:off x="262428" y="4305435"/>
            <a:ext cx="6272820" cy="48761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0" tIns="15879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noProof="0"/>
              <a:t>Textmasterformate durch Klicken bearbeiten</a:t>
            </a:r>
          </a:p>
          <a:p>
            <a:pPr lvl="1"/>
            <a:r>
              <a:rPr lang="de-AT" noProof="0"/>
              <a:t>Zweite Ebene</a:t>
            </a:r>
          </a:p>
          <a:p>
            <a:pPr lvl="2"/>
            <a:r>
              <a:rPr lang="de-AT" noProof="0"/>
              <a:t>Dritte Ebene</a:t>
            </a:r>
          </a:p>
          <a:p>
            <a:pPr lvl="3"/>
            <a:r>
              <a:rPr lang="de-AT" noProof="0"/>
              <a:t>Vierte Ebene</a:t>
            </a:r>
          </a:p>
          <a:p>
            <a:pPr lvl="4"/>
            <a:r>
              <a:rPr lang="de-AT" noProof="0"/>
              <a:t>Fünfte Ebene</a:t>
            </a: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62428" y="9429427"/>
            <a:ext cx="6272820" cy="305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l" defTabSz="950913">
              <a:defRPr sz="800"/>
            </a:lvl1pPr>
          </a:lstStyle>
          <a:p>
            <a:pPr>
              <a:defRPr/>
            </a:pPr>
            <a:r>
              <a:rPr lang="de-AT"/>
              <a:t>Hypo Group Alpe Adria neue PowerPoint Darstellung  |  Syndicate  |  </a:t>
            </a:r>
            <a:fld id="{B5AC7DFB-BA1D-496D-BA38-A5B68F00F45B}" type="datetime1">
              <a:rPr lang="de-AT"/>
              <a:pPr>
                <a:defRPr/>
              </a:pPr>
              <a:t>30.10.2025</a:t>
            </a:fld>
            <a:r>
              <a:rPr lang="de-AT"/>
              <a:t>  |  </a:t>
            </a:r>
            <a:fld id="{C6EC6B5E-719B-42C1-B688-24A01B3032ED}" type="slidenum">
              <a:rPr lang="de-AT"/>
              <a:pPr>
                <a:defRPr/>
              </a:pPr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9208753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0"/>
      </a:spcBef>
      <a:spcAft>
        <a:spcPct val="20000"/>
      </a:spcAft>
      <a:tabLst>
        <a:tab pos="2513013" algn="l"/>
      </a:tabLst>
      <a:defRPr sz="1100" kern="1200">
        <a:solidFill>
          <a:schemeClr val="tx1"/>
        </a:solidFill>
        <a:latin typeface="Arial" charset="0"/>
        <a:ea typeface="+mn-ea"/>
        <a:cs typeface="+mn-cs"/>
      </a:defRPr>
    </a:lvl1pPr>
    <a:lvl2pPr marL="1588" algn="l" rtl="0" eaLnBrk="0" fontAlgn="base" hangingPunct="0">
      <a:spcBef>
        <a:spcPct val="0"/>
      </a:spcBef>
      <a:spcAft>
        <a:spcPct val="20000"/>
      </a:spcAft>
      <a:tabLst>
        <a:tab pos="2513013" algn="l"/>
      </a:tabLst>
      <a:defRPr sz="1100" b="1" kern="1200">
        <a:solidFill>
          <a:schemeClr val="tx1"/>
        </a:solidFill>
        <a:latin typeface="Arial" charset="0"/>
        <a:ea typeface="+mn-ea"/>
        <a:cs typeface="+mn-cs"/>
      </a:defRPr>
    </a:lvl2pPr>
    <a:lvl3pPr marL="180975" indent="-177800" algn="l" rtl="0" eaLnBrk="0" fontAlgn="base" hangingPunct="0">
      <a:spcBef>
        <a:spcPct val="0"/>
      </a:spcBef>
      <a:spcAft>
        <a:spcPct val="20000"/>
      </a:spcAft>
      <a:buChar char="•"/>
      <a:tabLst>
        <a:tab pos="2513013" algn="l"/>
      </a:tabLst>
      <a:defRPr sz="1100" kern="1200">
        <a:solidFill>
          <a:schemeClr val="tx1"/>
        </a:solidFill>
        <a:latin typeface="Arial" charset="0"/>
        <a:ea typeface="+mn-ea"/>
        <a:cs typeface="+mn-cs"/>
      </a:defRPr>
    </a:lvl3pPr>
    <a:lvl4pPr marL="360363" indent="-177800" algn="l" rtl="0" eaLnBrk="0" fontAlgn="base" hangingPunct="0">
      <a:spcBef>
        <a:spcPct val="0"/>
      </a:spcBef>
      <a:spcAft>
        <a:spcPct val="20000"/>
      </a:spcAft>
      <a:buChar char="•"/>
      <a:tabLst>
        <a:tab pos="2513013" algn="l"/>
      </a:tabLst>
      <a:defRPr sz="1100" kern="1200">
        <a:solidFill>
          <a:schemeClr val="tx1"/>
        </a:solidFill>
        <a:latin typeface="Arial" charset="0"/>
        <a:ea typeface="+mn-ea"/>
        <a:cs typeface="+mn-cs"/>
      </a:defRPr>
    </a:lvl4pPr>
    <a:lvl5pPr marL="539750" indent="-177800" algn="l" rtl="0" eaLnBrk="0" fontAlgn="base" hangingPunct="0">
      <a:spcBef>
        <a:spcPct val="0"/>
      </a:spcBef>
      <a:spcAft>
        <a:spcPct val="20000"/>
      </a:spcAft>
      <a:buChar char="•"/>
      <a:tabLst>
        <a:tab pos="2513013" algn="l"/>
      </a:tabLst>
      <a:defRPr sz="11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de-AT"/>
              <a:t>Hypo Group Alpe Adria neue PowerPoint Darstellung  |  Syndicate  |  </a:t>
            </a:r>
            <a:fld id="{3D99B2C5-DEF1-4C0A-B505-1524A38E69F0}" type="datetime1">
              <a:rPr lang="de-AT" smtClean="0"/>
              <a:pPr/>
              <a:t>30.10.2025</a:t>
            </a:fld>
            <a:r>
              <a:rPr lang="de-AT"/>
              <a:t>  |  </a:t>
            </a:r>
            <a:fld id="{032FF8DE-C0CD-4BF2-B7E7-250401240E88}" type="slidenum">
              <a:rPr lang="de-AT" smtClean="0"/>
              <a:pPr/>
              <a:t>1</a:t>
            </a:fld>
            <a:endParaRPr lang="de-AT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AT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9750" y="1844675"/>
            <a:ext cx="8135938" cy="1470025"/>
          </a:xfrm>
        </p:spPr>
        <p:txBody>
          <a:bodyPr tIns="61200" bIns="0" anchor="t"/>
          <a:lstStyle>
            <a:lvl1pPr>
              <a:defRPr sz="3000"/>
            </a:lvl1pPr>
          </a:lstStyle>
          <a:p>
            <a:r>
              <a:rPr lang="ta-IN"/>
              <a:t>Click to edit Master title style</a:t>
            </a:r>
            <a:endParaRPr lang="de-AT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539750" y="3573463"/>
            <a:ext cx="8135938" cy="1295400"/>
          </a:xfrm>
        </p:spPr>
        <p:txBody>
          <a:bodyPr tIns="90000"/>
          <a:lstStyle>
            <a:lvl4pPr marL="4763" lvl="3" indent="0">
              <a:buFontTx/>
              <a:buNone/>
              <a:defRPr/>
            </a:lvl4pPr>
          </a:lstStyle>
          <a:p>
            <a:pPr lvl="3"/>
            <a:r>
              <a:rPr lang="ta-IN"/>
              <a:t>Click to edit Master subtitle style</a:t>
            </a:r>
            <a:endParaRPr lang="de-AT"/>
          </a:p>
        </p:txBody>
      </p:sp>
      <p:sp>
        <p:nvSpPr>
          <p:cNvPr id="4" name="fc" descr="Klasifikacija/Classification: INTERNO/Internal"/>
          <p:cNvSpPr txBox="1"/>
          <p:nvPr userDrawn="1"/>
        </p:nvSpPr>
        <p:spPr>
          <a:xfrm>
            <a:off x="0" y="6642100"/>
            <a:ext cx="9144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sr-Latn-CS" sz="1000" b="0" i="0" u="none" baseline="0">
                <a:solidFill>
                  <a:srgbClr val="000000"/>
                </a:solidFill>
                <a:latin typeface="calibri"/>
              </a:rPr>
              <a:t>Klasifikacija/Classification:</a:t>
            </a:r>
            <a:r>
              <a:rPr lang="sr-Latn-CS" sz="1000" b="1" i="0" u="none" baseline="0">
                <a:solidFill>
                  <a:srgbClr val="000000"/>
                </a:solidFill>
                <a:latin typeface="calibri"/>
              </a:rPr>
              <a:t> INTERNO/Internal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2100" y="765175"/>
            <a:ext cx="2033588" cy="5472113"/>
          </a:xfrm>
        </p:spPr>
        <p:txBody>
          <a:bodyPr vert="eaVert"/>
          <a:lstStyle/>
          <a:p>
            <a:r>
              <a:rPr lang="ta-IN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9750" y="765175"/>
            <a:ext cx="5949950" cy="5472113"/>
          </a:xfrm>
        </p:spPr>
        <p:txBody>
          <a:bodyPr vert="eaVert"/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750" y="765175"/>
            <a:ext cx="8135938" cy="719138"/>
          </a:xfrm>
        </p:spPr>
        <p:txBody>
          <a:bodyPr/>
          <a:lstStyle/>
          <a:p>
            <a:r>
              <a:rPr lang="ta-IN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9750" y="1557338"/>
            <a:ext cx="3990975" cy="4679950"/>
          </a:xfrm>
        </p:spPr>
        <p:txBody>
          <a:bodyPr/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83125" y="1557338"/>
            <a:ext cx="3992563" cy="2263775"/>
          </a:xfrm>
        </p:spPr>
        <p:txBody>
          <a:bodyPr/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83125" y="3973513"/>
            <a:ext cx="3992563" cy="2263775"/>
          </a:xfrm>
        </p:spPr>
        <p:txBody>
          <a:bodyPr/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a-IN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/>
              <a:t>Click to edit Master title style</a:t>
            </a:r>
            <a:endParaRPr lang="sr-Latn-C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1557338"/>
            <a:ext cx="3990975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3125" y="1557338"/>
            <a:ext cx="3992563" cy="4679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a-IN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a-IN"/>
              <a:t>Click to edit Master title style</a:t>
            </a:r>
            <a:endParaRPr lang="sr-Latn-C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a-IN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a-IN"/>
              <a:t>Click to edit Master text styles</a:t>
            </a:r>
          </a:p>
          <a:p>
            <a:pPr lvl="1"/>
            <a:r>
              <a:rPr lang="ta-IN"/>
              <a:t>Second level</a:t>
            </a:r>
          </a:p>
          <a:p>
            <a:pPr lvl="2"/>
            <a:r>
              <a:rPr lang="ta-IN"/>
              <a:t>Third level</a:t>
            </a:r>
          </a:p>
          <a:p>
            <a:pPr lvl="3"/>
            <a:r>
              <a:rPr lang="ta-IN"/>
              <a:t>Fourth level</a:t>
            </a:r>
          </a:p>
          <a:p>
            <a:pPr lvl="4"/>
            <a:r>
              <a:rPr lang="ta-IN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a-IN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ta-IN" noProof="0"/>
              <a:t>Drag picture to placeholder or click icon to add</a:t>
            </a:r>
            <a:endParaRPr lang="sr-Latn-C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a-IN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29"/>
          <p:cNvSpPr>
            <a:spLocks noGrp="1" noChangeArrowheads="1"/>
          </p:cNvSpPr>
          <p:nvPr>
            <p:ph type="body" idx="1"/>
          </p:nvPr>
        </p:nvSpPr>
        <p:spPr bwMode="gray">
          <a:xfrm>
            <a:off x="539750" y="1557338"/>
            <a:ext cx="8135938" cy="467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6120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dirty="0"/>
              <a:t>Textmasterformate durch Klicken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</a:p>
        </p:txBody>
      </p:sp>
      <p:sp>
        <p:nvSpPr>
          <p:cNvPr id="1032" name="Rectangle 31"/>
          <p:cNvSpPr>
            <a:spLocks noGrp="1" noChangeArrowheads="1"/>
          </p:cNvSpPr>
          <p:nvPr>
            <p:ph type="title"/>
          </p:nvPr>
        </p:nvSpPr>
        <p:spPr bwMode="gray">
          <a:xfrm>
            <a:off x="539750" y="765175"/>
            <a:ext cx="8135938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18000" rIns="0" bIns="1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AT" dirty="0"/>
              <a:t>Titelmasterformat durch Klicken bearbeiten</a:t>
            </a:r>
          </a:p>
        </p:txBody>
      </p:sp>
      <p:pic>
        <p:nvPicPr>
          <p:cNvPr id="3" name="Picture 2" descr="Screen Shot 2016-05-10 at 10.41.33.png"/>
          <p:cNvPicPr>
            <a:picLocks noChangeAspect="1"/>
          </p:cNvPicPr>
          <p:nvPr userDrawn="1"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6" r="-2413"/>
          <a:stretch/>
        </p:blipFill>
        <p:spPr>
          <a:xfrm>
            <a:off x="0" y="0"/>
            <a:ext cx="9372600" cy="533400"/>
          </a:xfrm>
          <a:prstGeom prst="rect">
            <a:avLst/>
          </a:prstGeom>
        </p:spPr>
      </p:pic>
      <p:sp>
        <p:nvSpPr>
          <p:cNvPr id="5" name="fc" descr="Klasifikacija/Classification: INTERNO/Internal"/>
          <p:cNvSpPr txBox="1"/>
          <p:nvPr userDrawn="1"/>
        </p:nvSpPr>
        <p:spPr>
          <a:xfrm>
            <a:off x="0" y="6642100"/>
            <a:ext cx="9144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sr-Latn-CS" sz="1000" b="0" i="0" u="none" baseline="0">
                <a:solidFill>
                  <a:srgbClr val="000000"/>
                </a:solidFill>
                <a:latin typeface="calibri"/>
              </a:rPr>
              <a:t>Klasifikacija/Classification:</a:t>
            </a:r>
            <a:r>
              <a:rPr lang="sr-Latn-CS" sz="1000" b="1" i="0" u="none" baseline="0">
                <a:solidFill>
                  <a:srgbClr val="000000"/>
                </a:solidFill>
                <a:latin typeface="calibri"/>
              </a:rPr>
              <a:t> INTERNO/Internal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B73F42-A1D7-6A19-0E0E-AC8BDB32989F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2339975" y="6705600"/>
            <a:ext cx="4492625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sr-Latn-RS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Ovaj dokument je klasifikovan kao/This document is classified as: INTERNO / INTERNAL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</p:sldLayoutIdLst>
  <p:transition/>
  <p:hf sldNum="0"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2000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588" indent="455613" algn="l" rtl="0" eaLnBrk="1" fontAlgn="base" hangingPunct="1">
        <a:spcBef>
          <a:spcPct val="20000"/>
        </a:spcBef>
        <a:spcAft>
          <a:spcPct val="20000"/>
        </a:spcAft>
        <a:buChar char="–"/>
        <a:defRPr sz="2800" b="1">
          <a:solidFill>
            <a:schemeClr val="tx1"/>
          </a:solidFill>
          <a:latin typeface="+mn-lt"/>
        </a:defRPr>
      </a:lvl2pPr>
      <a:lvl3pPr marL="180975" indent="-177800" algn="l" rtl="0" eaLnBrk="1" fontAlgn="base" hangingPunct="1">
        <a:spcBef>
          <a:spcPct val="20000"/>
        </a:spcBef>
        <a:spcAft>
          <a:spcPct val="20000"/>
        </a:spcAft>
        <a:buChar char="•"/>
        <a:defRPr sz="2400">
          <a:solidFill>
            <a:schemeClr val="tx1"/>
          </a:solidFill>
          <a:latin typeface="+mn-lt"/>
        </a:defRPr>
      </a:lvl3pPr>
      <a:lvl4pPr marL="360363" indent="-177800" algn="l" rtl="0" eaLnBrk="1" fontAlgn="base" hangingPunct="1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</a:defRPr>
      </a:lvl4pPr>
      <a:lvl5pPr marL="539750" indent="-177800" algn="l" rtl="0" eaLnBrk="1" fontAlgn="base" hangingPunct="1">
        <a:spcBef>
          <a:spcPct val="20000"/>
        </a:spcBef>
        <a:spcAft>
          <a:spcPct val="20000"/>
        </a:spcAft>
        <a:buChar char="•"/>
        <a:defRPr sz="2000">
          <a:solidFill>
            <a:schemeClr val="tx1"/>
          </a:solidFill>
          <a:latin typeface="+mn-lt"/>
        </a:defRPr>
      </a:lvl5pPr>
      <a:lvl6pPr marL="996950" indent="-177800" algn="l" rtl="0" eaLnBrk="1" fontAlgn="base" hangingPunct="1">
        <a:spcBef>
          <a:spcPct val="20000"/>
        </a:spcBef>
        <a:spcAft>
          <a:spcPct val="20000"/>
        </a:spcAft>
        <a:buChar char="•"/>
        <a:defRPr>
          <a:solidFill>
            <a:schemeClr val="tx1"/>
          </a:solidFill>
          <a:latin typeface="+mn-lt"/>
        </a:defRPr>
      </a:lvl6pPr>
      <a:lvl7pPr marL="1454150" indent="-177800" algn="l" rtl="0" eaLnBrk="1" fontAlgn="base" hangingPunct="1">
        <a:spcBef>
          <a:spcPct val="20000"/>
        </a:spcBef>
        <a:spcAft>
          <a:spcPct val="20000"/>
        </a:spcAft>
        <a:buChar char="•"/>
        <a:defRPr>
          <a:solidFill>
            <a:schemeClr val="tx1"/>
          </a:solidFill>
          <a:latin typeface="+mn-lt"/>
        </a:defRPr>
      </a:lvl7pPr>
      <a:lvl8pPr marL="1911350" indent="-177800" algn="l" rtl="0" eaLnBrk="1" fontAlgn="base" hangingPunct="1">
        <a:spcBef>
          <a:spcPct val="20000"/>
        </a:spcBef>
        <a:spcAft>
          <a:spcPct val="20000"/>
        </a:spcAft>
        <a:buChar char="•"/>
        <a:defRPr>
          <a:solidFill>
            <a:schemeClr val="tx1"/>
          </a:solidFill>
          <a:latin typeface="+mn-lt"/>
        </a:defRPr>
      </a:lvl8pPr>
      <a:lvl9pPr marL="2368550" indent="-177800" algn="l" rtl="0" eaLnBrk="1" fontAlgn="base" hangingPunct="1">
        <a:spcBef>
          <a:spcPct val="20000"/>
        </a:spcBef>
        <a:spcAft>
          <a:spcPct val="20000"/>
        </a:spcAft>
        <a:buChar char="•"/>
        <a:defRPr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57600" y="152400"/>
            <a:ext cx="54864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sr-Latn-CS">
                <a:solidFill>
                  <a:schemeClr val="bg1"/>
                </a:solidFill>
                <a:latin typeface="Trebuchet MS" pitchFamily="34" charset="0"/>
              </a:rPr>
              <a:t>ABSE Organizacioni dijagram</a:t>
            </a:r>
            <a:r>
              <a:rPr lang="sr-Latn-RS">
                <a:solidFill>
                  <a:schemeClr val="bg1"/>
                </a:solidFill>
                <a:latin typeface="Trebuchet MS" pitchFamily="34" charset="0"/>
              </a:rPr>
              <a:t>_važi od 01.10</a:t>
            </a:r>
            <a:r>
              <a:rPr lang="sr-Latn-CS">
                <a:solidFill>
                  <a:schemeClr val="bg1"/>
                </a:solidFill>
                <a:latin typeface="Trebuchet MS" pitchFamily="34" charset="0"/>
              </a:rPr>
              <a:t>.20</a:t>
            </a:r>
            <a:r>
              <a:rPr lang="sr-Latn-RS">
                <a:solidFill>
                  <a:schemeClr val="bg1"/>
                </a:solidFill>
                <a:latin typeface="Trebuchet MS" pitchFamily="34" charset="0"/>
              </a:rPr>
              <a:t>25</a:t>
            </a:r>
            <a:endParaRPr lang="en-US" dirty="0">
              <a:solidFill>
                <a:schemeClr val="bg1"/>
              </a:solidFill>
              <a:latin typeface="Trebuchet MS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13B9438-FEA2-9233-E0EE-500686E185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" y="685800"/>
            <a:ext cx="8839200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93927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AddikoPPT">
  <a:themeElements>
    <a:clrScheme name="Addiko PPT colors">
      <a:dk1>
        <a:srgbClr val="000000"/>
      </a:dk1>
      <a:lt1>
        <a:srgbClr val="FFFFFF"/>
      </a:lt1>
      <a:dk2>
        <a:srgbClr val="FF4D5A"/>
      </a:dk2>
      <a:lt2>
        <a:srgbClr val="002D4B"/>
      </a:lt2>
      <a:accent1>
        <a:srgbClr val="9EABD5"/>
      </a:accent1>
      <a:accent2>
        <a:srgbClr val="E1B0AC"/>
      </a:accent2>
      <a:accent3>
        <a:srgbClr val="818494"/>
      </a:accent3>
      <a:accent4>
        <a:srgbClr val="C6C9DA"/>
      </a:accent4>
      <a:accent5>
        <a:srgbClr val="F2A331"/>
      </a:accent5>
      <a:accent6>
        <a:srgbClr val="41A331"/>
      </a:accent6>
      <a:hlink>
        <a:srgbClr val="EBEBEB"/>
      </a:hlink>
      <a:folHlink>
        <a:srgbClr val="818494"/>
      </a:folHlink>
    </a:clrScheme>
    <a:fontScheme name="Powerpoint_Bank_Mas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6350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6350" cap="flat" cmpd="sng" algn="ctr">
          <a:solidFill>
            <a:schemeClr val="bg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_Bank_Master 1">
        <a:dk1>
          <a:srgbClr val="003366"/>
        </a:dk1>
        <a:lt1>
          <a:srgbClr val="FFFFFF"/>
        </a:lt1>
        <a:dk2>
          <a:srgbClr val="8E0030"/>
        </a:dk2>
        <a:lt2>
          <a:srgbClr val="A09B98"/>
        </a:lt2>
        <a:accent1>
          <a:srgbClr val="26517D"/>
        </a:accent1>
        <a:accent2>
          <a:srgbClr val="4C7094"/>
        </a:accent2>
        <a:accent3>
          <a:srgbClr val="FFFFFF"/>
        </a:accent3>
        <a:accent4>
          <a:srgbClr val="002A56"/>
        </a:accent4>
        <a:accent5>
          <a:srgbClr val="ACB3BF"/>
        </a:accent5>
        <a:accent6>
          <a:srgbClr val="446586"/>
        </a:accent6>
        <a:hlink>
          <a:srgbClr val="738FAB"/>
        </a:hlink>
        <a:folHlink>
          <a:srgbClr val="99ADC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3366"/>
      </a:dk1>
      <a:lt1>
        <a:srgbClr val="FFFFFF"/>
      </a:lt1>
      <a:dk2>
        <a:srgbClr val="8E0030"/>
      </a:dk2>
      <a:lt2>
        <a:srgbClr val="A09B98"/>
      </a:lt2>
      <a:accent1>
        <a:srgbClr val="26517D"/>
      </a:accent1>
      <a:accent2>
        <a:srgbClr val="4C7094"/>
      </a:accent2>
      <a:accent3>
        <a:srgbClr val="FFFFFF"/>
      </a:accent3>
      <a:accent4>
        <a:srgbClr val="002A56"/>
      </a:accent4>
      <a:accent5>
        <a:srgbClr val="ACB3BF"/>
      </a:accent5>
      <a:accent6>
        <a:srgbClr val="446586"/>
      </a:accent6>
      <a:hlink>
        <a:srgbClr val="738FAB"/>
      </a:hlink>
      <a:folHlink>
        <a:srgbClr val="99AD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3366"/>
      </a:dk1>
      <a:lt1>
        <a:srgbClr val="FFFFFF"/>
      </a:lt1>
      <a:dk2>
        <a:srgbClr val="003366"/>
      </a:dk2>
      <a:lt2>
        <a:srgbClr val="A09B98"/>
      </a:lt2>
      <a:accent1>
        <a:srgbClr val="26517D"/>
      </a:accent1>
      <a:accent2>
        <a:srgbClr val="4C7094"/>
      </a:accent2>
      <a:accent3>
        <a:srgbClr val="FFFFFF"/>
      </a:accent3>
      <a:accent4>
        <a:srgbClr val="002A56"/>
      </a:accent4>
      <a:accent5>
        <a:srgbClr val="ACB3BF"/>
      </a:accent5>
      <a:accent6>
        <a:srgbClr val="446586"/>
      </a:accent6>
      <a:hlink>
        <a:srgbClr val="738FAB"/>
      </a:hlink>
      <a:folHlink>
        <a:srgbClr val="99AD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9528</TotalTime>
  <Words>22</Words>
  <Application>Microsoft Office PowerPoint</Application>
  <PresentationFormat>On-screen Show (4:3)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</vt:lpstr>
      <vt:lpstr>Trebuchet MS</vt:lpstr>
      <vt:lpstr>AddikoPPT</vt:lpstr>
      <vt:lpstr>PowerPoint Presentation</vt:lpstr>
    </vt:vector>
  </TitlesOfParts>
  <Company>Hypo Alpe-Adria-Bank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Štednja - 2006</dc:title>
  <dc:creator>Igor Samac</dc:creator>
  <dc:description/>
  <cp:lastModifiedBy>Ivana Lekanić Kitanović (Addiko Serbia)</cp:lastModifiedBy>
  <cp:revision>388</cp:revision>
  <cp:lastPrinted>2025-07-31T09:04:55Z</cp:lastPrinted>
  <dcterms:created xsi:type="dcterms:W3CDTF">2006-09-11T11:21:14Z</dcterms:created>
  <dcterms:modified xsi:type="dcterms:W3CDTF">2025-10-30T14:40:45Z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3505a1e2-85a1-40a1-8c34-852c8f785211</vt:lpwstr>
  </property>
  <property fmtid="{D5CDD505-2E9C-101B-9397-08002B2CF9AE}" pid="3" name="HBSEClassification">
    <vt:lpwstr>INTERNO/Internal</vt:lpwstr>
  </property>
  <property fmtid="{D5CDD505-2E9C-101B-9397-08002B2CF9AE}" pid="4" name="MSIP_Label_e84fb166-6ece-4684-86f5-17354a775816_Enabled">
    <vt:lpwstr>true</vt:lpwstr>
  </property>
  <property fmtid="{D5CDD505-2E9C-101B-9397-08002B2CF9AE}" pid="5" name="MSIP_Label_e84fb166-6ece-4684-86f5-17354a775816_SetDate">
    <vt:lpwstr>2024-08-27T07:17:43Z</vt:lpwstr>
  </property>
  <property fmtid="{D5CDD505-2E9C-101B-9397-08002B2CF9AE}" pid="6" name="MSIP_Label_e84fb166-6ece-4684-86f5-17354a775816_Method">
    <vt:lpwstr>Standard</vt:lpwstr>
  </property>
  <property fmtid="{D5CDD505-2E9C-101B-9397-08002B2CF9AE}" pid="7" name="MSIP_Label_e84fb166-6ece-4684-86f5-17354a775816_Name">
    <vt:lpwstr>Interno - Internal (ABSE)</vt:lpwstr>
  </property>
  <property fmtid="{D5CDD505-2E9C-101B-9397-08002B2CF9AE}" pid="8" name="MSIP_Label_e84fb166-6ece-4684-86f5-17354a775816_SiteId">
    <vt:lpwstr>ea54e955-ce3f-4547-9304-1cd2b88557ab</vt:lpwstr>
  </property>
  <property fmtid="{D5CDD505-2E9C-101B-9397-08002B2CF9AE}" pid="9" name="MSIP_Label_e84fb166-6ece-4684-86f5-17354a775816_ActionId">
    <vt:lpwstr>0dbbb1fc-8e81-4cf3-9a8f-a0e3f80c22e4</vt:lpwstr>
  </property>
  <property fmtid="{D5CDD505-2E9C-101B-9397-08002B2CF9AE}" pid="10" name="MSIP_Label_e84fb166-6ece-4684-86f5-17354a775816_ContentBits">
    <vt:lpwstr>2</vt:lpwstr>
  </property>
  <property fmtid="{D5CDD505-2E9C-101B-9397-08002B2CF9AE}" pid="11" name="ClassificationContentMarkingFooterLocations">
    <vt:lpwstr>AddikoPPT:4</vt:lpwstr>
  </property>
  <property fmtid="{D5CDD505-2E9C-101B-9397-08002B2CF9AE}" pid="12" name="ClassificationContentMarkingFooterText">
    <vt:lpwstr>Ovaj dokument je klasifikovan kao/This document is classified as: INTERNO / INTERNAL</vt:lpwstr>
  </property>
</Properties>
</file>