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pos="5466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45"/>
    <a:srgbClr val="E73451"/>
    <a:srgbClr val="41A331"/>
    <a:srgbClr val="F2A331"/>
    <a:srgbClr val="818494"/>
    <a:srgbClr val="EBEBEB"/>
    <a:srgbClr val="E1B0AC"/>
    <a:srgbClr val="525252"/>
    <a:srgbClr val="EA8B20"/>
    <a:srgbClr val="15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22640" autoAdjust="0"/>
    <p:restoredTop sz="94641" autoAdjust="0"/>
  </p:normalViewPr>
  <p:slideViewPr>
    <p:cSldViewPr snapToObjects="1">
      <p:cViewPr varScale="1">
        <p:scale>
          <a:sx n="78" d="100"/>
          <a:sy n="78" d="100"/>
        </p:scale>
        <p:origin x="1548" y="36"/>
      </p:cViewPr>
      <p:guideLst>
        <p:guide orient="horz" pos="3929"/>
        <p:guide orient="horz" pos="1026"/>
        <p:guide pos="5466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44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93047" y="9488580"/>
            <a:ext cx="5811583" cy="24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100806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79EAB011-55A6-40DC-96B4-8F2758612C8F}" type="datetime1">
              <a:rPr lang="de-AT"/>
              <a:pPr>
                <a:defRPr/>
              </a:pPr>
              <a:t>21.01.2026</a:t>
            </a:fld>
            <a:r>
              <a:rPr lang="de-AT"/>
              <a:t>  |  </a:t>
            </a:r>
            <a:fld id="{873B74ED-1F9B-44BC-81DF-71C34BABD4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pic>
        <p:nvPicPr>
          <p:cNvPr id="27651" name="Picture 6" descr="Start Grou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7281" y="110314"/>
            <a:ext cx="1641366" cy="62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4983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355600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262428" y="4305435"/>
            <a:ext cx="6272820" cy="48761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5879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62428" y="9429427"/>
            <a:ext cx="6272820" cy="3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95091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B5AC7DFB-BA1D-496D-BA38-A5B68F00F45B}" type="datetime1">
              <a:rPr lang="de-AT"/>
              <a:pPr>
                <a:defRPr/>
              </a:pPr>
              <a:t>21.01.2026</a:t>
            </a:fld>
            <a:r>
              <a:rPr lang="de-AT"/>
              <a:t>  |  </a:t>
            </a:r>
            <a:fld id="{C6EC6B5E-719B-42C1-B688-24A01B3032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2087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1588"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180975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360363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539750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AT"/>
              <a:t>Hypo Group Alpe Adria neue PowerPoint Darstellung  |  Syndicate  |  </a:t>
            </a:r>
            <a:fld id="{3D99B2C5-DEF1-4C0A-B505-1524A38E69F0}" type="datetime1">
              <a:rPr lang="de-AT" smtClean="0"/>
              <a:pPr/>
              <a:t>21.01.2026</a:t>
            </a:fld>
            <a:r>
              <a:rPr lang="de-AT"/>
              <a:t>  |  </a:t>
            </a:r>
            <a:fld id="{032FF8DE-C0CD-4BF2-B7E7-250401240E88}" type="slidenum">
              <a:rPr lang="de-AT" smtClean="0"/>
              <a:pPr/>
              <a:t>1</a:t>
            </a:fld>
            <a:endParaRPr lang="de-AT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844675"/>
            <a:ext cx="8135938" cy="1470025"/>
          </a:xfrm>
        </p:spPr>
        <p:txBody>
          <a:bodyPr tIns="61200" bIns="0" anchor="t"/>
          <a:lstStyle>
            <a:lvl1pPr>
              <a:defRPr sz="3000"/>
            </a:lvl1pPr>
          </a:lstStyle>
          <a:p>
            <a:r>
              <a:rPr lang="ta-IN"/>
              <a:t>Click to edit Master title style</a:t>
            </a:r>
            <a:endParaRPr lang="de-A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573463"/>
            <a:ext cx="8135938" cy="1295400"/>
          </a:xfrm>
        </p:spPr>
        <p:txBody>
          <a:bodyPr tIns="90000"/>
          <a:lstStyle>
            <a:lvl4pPr marL="4763" lvl="3" indent="0">
              <a:buFontTx/>
              <a:buNone/>
              <a:defRPr/>
            </a:lvl4pPr>
          </a:lstStyle>
          <a:p>
            <a:pPr lvl="3"/>
            <a:r>
              <a:rPr lang="ta-IN"/>
              <a:t>Click to edit Master subtitle style</a:t>
            </a:r>
            <a:endParaRPr lang="de-AT"/>
          </a:p>
        </p:txBody>
      </p:sp>
      <p:sp>
        <p:nvSpPr>
          <p:cNvPr id="4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765175"/>
            <a:ext cx="2033588" cy="5472113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765175"/>
            <a:ext cx="5949950" cy="5472113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135938" cy="719138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3125" y="1557338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3125" y="3973513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1557338"/>
            <a:ext cx="3992563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a-IN" noProof="0"/>
              <a:t>Drag picture to placeholder or click icon to add</a:t>
            </a:r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9750" y="1557338"/>
            <a:ext cx="813593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612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1032" name="Rectangle 31"/>
          <p:cNvSpPr>
            <a:spLocks noGrp="1" noChangeArrowheads="1"/>
          </p:cNvSpPr>
          <p:nvPr>
            <p:ph type="title"/>
          </p:nvPr>
        </p:nvSpPr>
        <p:spPr bwMode="gray">
          <a:xfrm>
            <a:off x="539750" y="765175"/>
            <a:ext cx="81359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8000" rIns="0" bIns="1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Titelmasterformat durch Klicken bearbeiten</a:t>
            </a:r>
          </a:p>
        </p:txBody>
      </p:sp>
      <p:pic>
        <p:nvPicPr>
          <p:cNvPr id="3" name="Picture 2" descr="Screen Shot 2016-05-10 at 10.41.33.png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" r="-2413"/>
          <a:stretch/>
        </p:blipFill>
        <p:spPr>
          <a:xfrm>
            <a:off x="0" y="0"/>
            <a:ext cx="9372600" cy="533400"/>
          </a:xfrm>
          <a:prstGeom prst="rect">
            <a:avLst/>
          </a:prstGeom>
        </p:spPr>
      </p:pic>
      <p:sp>
        <p:nvSpPr>
          <p:cNvPr id="5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B4963F-7E26-6EDF-2D64-B07AB440ED54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339975" y="6705600"/>
            <a:ext cx="44926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r-Latn-R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Ovaj dokument je klasifikovan kao/This document is classified as: INTERNO /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ransition/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ct val="20000"/>
        </a:spcBef>
        <a:spcAft>
          <a:spcPct val="200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19400" y="152400"/>
            <a:ext cx="61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sr-Latn-CS" dirty="0">
                <a:solidFill>
                  <a:schemeClr val="bg1"/>
                </a:solidFill>
                <a:latin typeface="Trebuchet MS" pitchFamily="34" charset="0"/>
              </a:rPr>
              <a:t>ABSE Organizacioni </a:t>
            </a:r>
            <a:r>
              <a:rPr lang="sr-Latn-CS" dirty="0" err="1">
                <a:solidFill>
                  <a:schemeClr val="bg1"/>
                </a:solidFill>
                <a:latin typeface="Trebuchet MS" pitchFamily="34" charset="0"/>
              </a:rPr>
              <a:t>dijagram_usvojen</a:t>
            </a:r>
            <a:r>
              <a:rPr lang="sr-Latn-CS" dirty="0">
                <a:solidFill>
                  <a:schemeClr val="bg1"/>
                </a:solidFill>
                <a:latin typeface="Trebuchet MS" pitchFamily="34" charset="0"/>
              </a:rPr>
              <a:t> </a:t>
            </a:r>
            <a:r>
              <a:rPr lang="sr-Latn-RS" dirty="0">
                <a:solidFill>
                  <a:schemeClr val="bg1"/>
                </a:solidFill>
                <a:latin typeface="Trebuchet MS" pitchFamily="34" charset="0"/>
              </a:rPr>
              <a:t>31.12.2025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68F25B-6728-1A98-759D-4013D4D31C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56380"/>
            <a:ext cx="9144000" cy="5145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3927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AddikoPPT">
  <a:themeElements>
    <a:clrScheme name="Addiko PPT colors">
      <a:dk1>
        <a:srgbClr val="000000"/>
      </a:dk1>
      <a:lt1>
        <a:srgbClr val="FFFFFF"/>
      </a:lt1>
      <a:dk2>
        <a:srgbClr val="FF4D5A"/>
      </a:dk2>
      <a:lt2>
        <a:srgbClr val="002D4B"/>
      </a:lt2>
      <a:accent1>
        <a:srgbClr val="9EABD5"/>
      </a:accent1>
      <a:accent2>
        <a:srgbClr val="E1B0AC"/>
      </a:accent2>
      <a:accent3>
        <a:srgbClr val="818494"/>
      </a:accent3>
      <a:accent4>
        <a:srgbClr val="C6C9DA"/>
      </a:accent4>
      <a:accent5>
        <a:srgbClr val="F2A331"/>
      </a:accent5>
      <a:accent6>
        <a:srgbClr val="41A331"/>
      </a:accent6>
      <a:hlink>
        <a:srgbClr val="EBEBEB"/>
      </a:hlink>
      <a:folHlink>
        <a:srgbClr val="818494"/>
      </a:folHlink>
    </a:clrScheme>
    <a:fontScheme name="Powerpoint_Bank_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_Bank_Master 1">
        <a:dk1>
          <a:srgbClr val="003366"/>
        </a:dk1>
        <a:lt1>
          <a:srgbClr val="FFFFFF"/>
        </a:lt1>
        <a:dk2>
          <a:srgbClr val="8E0030"/>
        </a:dk2>
        <a:lt2>
          <a:srgbClr val="A09B98"/>
        </a:lt2>
        <a:accent1>
          <a:srgbClr val="26517D"/>
        </a:accent1>
        <a:accent2>
          <a:srgbClr val="4C7094"/>
        </a:accent2>
        <a:accent3>
          <a:srgbClr val="FFFFFF"/>
        </a:accent3>
        <a:accent4>
          <a:srgbClr val="002A56"/>
        </a:accent4>
        <a:accent5>
          <a:srgbClr val="ACB3BF"/>
        </a:accent5>
        <a:accent6>
          <a:srgbClr val="446586"/>
        </a:accent6>
        <a:hlink>
          <a:srgbClr val="738FAB"/>
        </a:hlink>
        <a:folHlink>
          <a:srgbClr val="99AD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8E0030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003366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9417</TotalTime>
  <Words>19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</vt:lpstr>
      <vt:lpstr>Trebuchet MS</vt:lpstr>
      <vt:lpstr>AddikoPPT</vt:lpstr>
      <vt:lpstr>PowerPoint Presentation</vt:lpstr>
    </vt:vector>
  </TitlesOfParts>
  <Company>Hypo Alpe-Adria-Bank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Štednja - 2006</dc:title>
  <dc:creator>Igor Samac</dc:creator>
  <dc:description/>
  <cp:lastModifiedBy>Anja Medakov (Addiko Serbia)</cp:lastModifiedBy>
  <cp:revision>383</cp:revision>
  <cp:lastPrinted>2025-05-05T07:06:03Z</cp:lastPrinted>
  <dcterms:created xsi:type="dcterms:W3CDTF">2006-09-11T11:21:14Z</dcterms:created>
  <dcterms:modified xsi:type="dcterms:W3CDTF">2026-01-21T09:05:40Z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3505a1e2-85a1-40a1-8c34-852c8f785211</vt:lpwstr>
  </property>
  <property fmtid="{D5CDD505-2E9C-101B-9397-08002B2CF9AE}" pid="3" name="HBSEClassification">
    <vt:lpwstr>INTERNO/Internal</vt:lpwstr>
  </property>
  <property fmtid="{D5CDD505-2E9C-101B-9397-08002B2CF9AE}" pid="4" name="MSIP_Label_e84fb166-6ece-4684-86f5-17354a775816_Enabled">
    <vt:lpwstr>true</vt:lpwstr>
  </property>
  <property fmtid="{D5CDD505-2E9C-101B-9397-08002B2CF9AE}" pid="5" name="MSIP_Label_e84fb166-6ece-4684-86f5-17354a775816_SetDate">
    <vt:lpwstr>2024-01-22T14:27:03Z</vt:lpwstr>
  </property>
  <property fmtid="{D5CDD505-2E9C-101B-9397-08002B2CF9AE}" pid="6" name="MSIP_Label_e84fb166-6ece-4684-86f5-17354a775816_Method">
    <vt:lpwstr>Standard</vt:lpwstr>
  </property>
  <property fmtid="{D5CDD505-2E9C-101B-9397-08002B2CF9AE}" pid="7" name="MSIP_Label_e84fb166-6ece-4684-86f5-17354a775816_Name">
    <vt:lpwstr>Interno - Internal (ABSE)</vt:lpwstr>
  </property>
  <property fmtid="{D5CDD505-2E9C-101B-9397-08002B2CF9AE}" pid="8" name="MSIP_Label_e84fb166-6ece-4684-86f5-17354a775816_SiteId">
    <vt:lpwstr>ea54e955-ce3f-4547-9304-1cd2b88557ab</vt:lpwstr>
  </property>
  <property fmtid="{D5CDD505-2E9C-101B-9397-08002B2CF9AE}" pid="9" name="MSIP_Label_e84fb166-6ece-4684-86f5-17354a775816_ActionId">
    <vt:lpwstr>e6ed1756-d373-40dd-99c0-558ba5b407c8</vt:lpwstr>
  </property>
  <property fmtid="{D5CDD505-2E9C-101B-9397-08002B2CF9AE}" pid="10" name="MSIP_Label_e84fb166-6ece-4684-86f5-17354a775816_ContentBits">
    <vt:lpwstr>2</vt:lpwstr>
  </property>
  <property fmtid="{D5CDD505-2E9C-101B-9397-08002B2CF9AE}" pid="11" name="ClassificationContentMarkingFooterLocations">
    <vt:lpwstr>AddikoPPT:4</vt:lpwstr>
  </property>
  <property fmtid="{D5CDD505-2E9C-101B-9397-08002B2CF9AE}" pid="12" name="ClassificationContentMarkingFooterText">
    <vt:lpwstr>Ovaj dokument je klasifikovan kao/This document is classified as: INTERNO / INTERNAL</vt:lpwstr>
  </property>
</Properties>
</file>