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3"/>
  </p:notesMasterIdLst>
  <p:handoutMasterIdLst>
    <p:handoutMasterId r:id="rId4"/>
  </p:handoutMasterIdLst>
  <p:sldIdLst>
    <p:sldId id="281" r:id="rId2"/>
  </p:sldIdLst>
  <p:sldSz cx="9144000" cy="6858000" type="screen4x3"/>
  <p:notesSz cx="6797675" cy="99266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29">
          <p15:clr>
            <a:srgbClr val="A4A3A4"/>
          </p15:clr>
        </p15:guide>
        <p15:guide id="2" orient="horz" pos="1026">
          <p15:clr>
            <a:srgbClr val="A4A3A4"/>
          </p15:clr>
        </p15:guide>
        <p15:guide id="3" pos="5466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745"/>
    <a:srgbClr val="E73451"/>
    <a:srgbClr val="41A331"/>
    <a:srgbClr val="F2A331"/>
    <a:srgbClr val="818494"/>
    <a:srgbClr val="EBEBEB"/>
    <a:srgbClr val="E1B0AC"/>
    <a:srgbClr val="525252"/>
    <a:srgbClr val="EA8B20"/>
    <a:srgbClr val="1530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22640" autoAdjust="0"/>
    <p:restoredTop sz="94641" autoAdjust="0"/>
  </p:normalViewPr>
  <p:slideViewPr>
    <p:cSldViewPr snapToObjects="1">
      <p:cViewPr varScale="1">
        <p:scale>
          <a:sx n="77" d="100"/>
          <a:sy n="77" d="100"/>
        </p:scale>
        <p:origin x="1588" y="48"/>
      </p:cViewPr>
      <p:guideLst>
        <p:guide orient="horz" pos="3929"/>
        <p:guide orient="horz" pos="1026"/>
        <p:guide pos="5466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44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93047" y="9488580"/>
            <a:ext cx="5811583" cy="246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defTabSz="1008063">
              <a:defRPr sz="800"/>
            </a:lvl1pPr>
          </a:lstStyle>
          <a:p>
            <a:pPr>
              <a:defRPr/>
            </a:pPr>
            <a:r>
              <a:rPr lang="de-AT"/>
              <a:t>Hypo Group Alpe Adria neue PowerPoint Darstellung  |  Syndicate  |  </a:t>
            </a:r>
            <a:fld id="{79EAB011-55A6-40DC-96B4-8F2758612C8F}" type="datetime1">
              <a:rPr lang="de-AT"/>
              <a:pPr>
                <a:defRPr/>
              </a:pPr>
              <a:t>30.04.2026</a:t>
            </a:fld>
            <a:r>
              <a:rPr lang="de-AT"/>
              <a:t>  |  </a:t>
            </a:r>
            <a:fld id="{873B74ED-1F9B-44BC-81DF-71C34BABD4ED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pic>
        <p:nvPicPr>
          <p:cNvPr id="27651" name="Picture 6" descr="Start Grou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7281" y="110314"/>
            <a:ext cx="1641366" cy="626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34983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355600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gray">
          <a:xfrm>
            <a:off x="262428" y="4305435"/>
            <a:ext cx="6272820" cy="48761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15879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noProof="0"/>
              <a:t>Textmasterformate durch Klicken bearbeiten</a:t>
            </a:r>
          </a:p>
          <a:p>
            <a:pPr lvl="1"/>
            <a:r>
              <a:rPr lang="de-AT" noProof="0"/>
              <a:t>Zweite Ebene</a:t>
            </a:r>
          </a:p>
          <a:p>
            <a:pPr lvl="2"/>
            <a:r>
              <a:rPr lang="de-AT" noProof="0"/>
              <a:t>Dritte Ebene</a:t>
            </a:r>
          </a:p>
          <a:p>
            <a:pPr lvl="3"/>
            <a:r>
              <a:rPr lang="de-AT" noProof="0"/>
              <a:t>Vierte Ebene</a:t>
            </a:r>
          </a:p>
          <a:p>
            <a:pPr lvl="4"/>
            <a:r>
              <a:rPr lang="de-AT" noProof="0"/>
              <a:t>Fünfte Ebene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62428" y="9429427"/>
            <a:ext cx="6272820" cy="30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defTabSz="950913">
              <a:defRPr sz="800"/>
            </a:lvl1pPr>
          </a:lstStyle>
          <a:p>
            <a:pPr>
              <a:defRPr/>
            </a:pPr>
            <a:r>
              <a:rPr lang="de-AT"/>
              <a:t>Hypo Group Alpe Adria neue PowerPoint Darstellung  |  Syndicate  |  </a:t>
            </a:r>
            <a:fld id="{B5AC7DFB-BA1D-496D-BA38-A5B68F00F45B}" type="datetime1">
              <a:rPr lang="de-AT"/>
              <a:pPr>
                <a:defRPr/>
              </a:pPr>
              <a:t>30.04.2026</a:t>
            </a:fld>
            <a:r>
              <a:rPr lang="de-AT"/>
              <a:t>  |  </a:t>
            </a:r>
            <a:fld id="{C6EC6B5E-719B-42C1-B688-24A01B3032ED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9208753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0"/>
      </a:spcBef>
      <a:spcAft>
        <a:spcPct val="20000"/>
      </a:spcAft>
      <a:tabLst>
        <a:tab pos="2513013" algn="l"/>
      </a:tabLs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1588" algn="l" rtl="0" eaLnBrk="0" fontAlgn="base" hangingPunct="0">
      <a:spcBef>
        <a:spcPct val="0"/>
      </a:spcBef>
      <a:spcAft>
        <a:spcPct val="20000"/>
      </a:spcAft>
      <a:tabLst>
        <a:tab pos="2513013" algn="l"/>
      </a:tabLst>
      <a:defRPr sz="1100" b="1" kern="1200">
        <a:solidFill>
          <a:schemeClr val="tx1"/>
        </a:solidFill>
        <a:latin typeface="Arial" charset="0"/>
        <a:ea typeface="+mn-ea"/>
        <a:cs typeface="+mn-cs"/>
      </a:defRPr>
    </a:lvl2pPr>
    <a:lvl3pPr marL="180975" indent="-177800" algn="l" rtl="0" eaLnBrk="0" fontAlgn="base" hangingPunct="0">
      <a:spcBef>
        <a:spcPct val="0"/>
      </a:spcBef>
      <a:spcAft>
        <a:spcPct val="20000"/>
      </a:spcAft>
      <a:buChar char="•"/>
      <a:tabLst>
        <a:tab pos="2513013" algn="l"/>
      </a:tabLs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360363" indent="-177800" algn="l" rtl="0" eaLnBrk="0" fontAlgn="base" hangingPunct="0">
      <a:spcBef>
        <a:spcPct val="0"/>
      </a:spcBef>
      <a:spcAft>
        <a:spcPct val="20000"/>
      </a:spcAft>
      <a:buChar char="•"/>
      <a:tabLst>
        <a:tab pos="2513013" algn="l"/>
      </a:tabLs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539750" indent="-177800" algn="l" rtl="0" eaLnBrk="0" fontAlgn="base" hangingPunct="0">
      <a:spcBef>
        <a:spcPct val="0"/>
      </a:spcBef>
      <a:spcAft>
        <a:spcPct val="20000"/>
      </a:spcAft>
      <a:buChar char="•"/>
      <a:tabLst>
        <a:tab pos="2513013" algn="l"/>
      </a:tabLs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de-AT"/>
              <a:t>Hypo Group Alpe Adria neue PowerPoint Darstellung  |  Syndicate  |  </a:t>
            </a:r>
            <a:fld id="{3D99B2C5-DEF1-4C0A-B505-1524A38E69F0}" type="datetime1">
              <a:rPr lang="de-AT" smtClean="0"/>
              <a:pPr/>
              <a:t>30.04.2026</a:t>
            </a:fld>
            <a:r>
              <a:rPr lang="de-AT"/>
              <a:t>  |  </a:t>
            </a:r>
            <a:fld id="{032FF8DE-C0CD-4BF2-B7E7-250401240E88}" type="slidenum">
              <a:rPr lang="de-AT" smtClean="0"/>
              <a:pPr/>
              <a:t>1</a:t>
            </a:fld>
            <a:endParaRPr lang="de-AT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9750" y="1844675"/>
            <a:ext cx="8135938" cy="1470025"/>
          </a:xfrm>
        </p:spPr>
        <p:txBody>
          <a:bodyPr tIns="61200" bIns="0" anchor="t"/>
          <a:lstStyle>
            <a:lvl1pPr>
              <a:defRPr sz="3000"/>
            </a:lvl1pPr>
          </a:lstStyle>
          <a:p>
            <a:r>
              <a:rPr lang="ta-IN"/>
              <a:t>Click to edit Master title style</a:t>
            </a:r>
            <a:endParaRPr lang="de-AT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573463"/>
            <a:ext cx="8135938" cy="1295400"/>
          </a:xfrm>
        </p:spPr>
        <p:txBody>
          <a:bodyPr tIns="90000"/>
          <a:lstStyle>
            <a:lvl4pPr marL="4763" lvl="3" indent="0">
              <a:buFontTx/>
              <a:buNone/>
              <a:defRPr/>
            </a:lvl4pPr>
          </a:lstStyle>
          <a:p>
            <a:pPr lvl="3"/>
            <a:r>
              <a:rPr lang="ta-IN"/>
              <a:t>Click to edit Master subtitle style</a:t>
            </a:r>
            <a:endParaRPr lang="de-AT"/>
          </a:p>
        </p:txBody>
      </p:sp>
      <p:sp>
        <p:nvSpPr>
          <p:cNvPr id="4" name="fc" descr="Klasifikacija/Classification: INTERNO/Internal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sr-Latn-CS" sz="1000" b="0" i="0" u="none" baseline="0">
                <a:solidFill>
                  <a:srgbClr val="000000"/>
                </a:solidFill>
                <a:latin typeface="calibri"/>
              </a:rPr>
              <a:t>Klasifikacija/Classification:</a:t>
            </a:r>
            <a:r>
              <a:rPr lang="sr-Latn-CS" sz="1000" b="1" i="0" u="none" baseline="0">
                <a:solidFill>
                  <a:srgbClr val="000000"/>
                </a:solidFill>
                <a:latin typeface="calibri"/>
              </a:rPr>
              <a:t> INTERNO/Internal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765175"/>
            <a:ext cx="2033588" cy="5472113"/>
          </a:xfrm>
        </p:spPr>
        <p:txBody>
          <a:bodyPr vert="eaVert"/>
          <a:lstStyle/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765175"/>
            <a:ext cx="5949950" cy="5472113"/>
          </a:xfrm>
        </p:spPr>
        <p:txBody>
          <a:bodyPr vert="eaVert"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765175"/>
            <a:ext cx="8135938" cy="719138"/>
          </a:xfrm>
        </p:spPr>
        <p:txBody>
          <a:bodyPr/>
          <a:lstStyle/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9750" y="1557338"/>
            <a:ext cx="3990975" cy="4679950"/>
          </a:xfrm>
        </p:spPr>
        <p:txBody>
          <a:bodyPr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83125" y="1557338"/>
            <a:ext cx="3992563" cy="2263775"/>
          </a:xfrm>
        </p:spPr>
        <p:txBody>
          <a:bodyPr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83125" y="3973513"/>
            <a:ext cx="3992563" cy="2263775"/>
          </a:xfrm>
        </p:spPr>
        <p:txBody>
          <a:bodyPr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557338"/>
            <a:ext cx="3990975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3125" y="1557338"/>
            <a:ext cx="3992563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a-IN" noProof="0"/>
              <a:t>Drag picture to placeholder or click icon to add</a:t>
            </a:r>
            <a:endParaRPr lang="sr-Latn-C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29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9750" y="1557338"/>
            <a:ext cx="8135938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612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dirty="0"/>
              <a:t>Textmasterformate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1032" name="Rectangle 31"/>
          <p:cNvSpPr>
            <a:spLocks noGrp="1" noChangeArrowheads="1"/>
          </p:cNvSpPr>
          <p:nvPr>
            <p:ph type="title"/>
          </p:nvPr>
        </p:nvSpPr>
        <p:spPr bwMode="gray">
          <a:xfrm>
            <a:off x="539750" y="765175"/>
            <a:ext cx="813593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8000" rIns="0" bIns="1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AT" dirty="0"/>
              <a:t>Titelmasterformat durch Klicken bearbeiten</a:t>
            </a:r>
          </a:p>
        </p:txBody>
      </p:sp>
      <p:pic>
        <p:nvPicPr>
          <p:cNvPr id="3" name="Picture 2" descr="Screen Shot 2016-05-10 at 10.41.33.png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6" r="-2413"/>
          <a:stretch/>
        </p:blipFill>
        <p:spPr>
          <a:xfrm>
            <a:off x="0" y="0"/>
            <a:ext cx="9372600" cy="533400"/>
          </a:xfrm>
          <a:prstGeom prst="rect">
            <a:avLst/>
          </a:prstGeom>
        </p:spPr>
      </p:pic>
      <p:sp>
        <p:nvSpPr>
          <p:cNvPr id="5" name="fc" descr="Klasifikacija/Classification: INTERNO/Internal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sr-Latn-CS" sz="1000" b="0" i="0" u="none" baseline="0">
                <a:solidFill>
                  <a:srgbClr val="000000"/>
                </a:solidFill>
                <a:latin typeface="calibri"/>
              </a:rPr>
              <a:t>Klasifikacija/Classification:</a:t>
            </a:r>
            <a:r>
              <a:rPr lang="sr-Latn-CS" sz="1000" b="1" i="0" u="none" baseline="0">
                <a:solidFill>
                  <a:srgbClr val="000000"/>
                </a:solidFill>
                <a:latin typeface="calibri"/>
              </a:rPr>
              <a:t> INTERNO/Internal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B4963F-7E26-6EDF-2D64-B07AB440ED5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2339975" y="6705600"/>
            <a:ext cx="44926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r-Latn-R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Ovaj dokument je klasifikovan kao/This document is classified as: INTERNO / INTERNAL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</p:sldLayoutIdLst>
  <p:transition/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2000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588" indent="455613" algn="l" rtl="0" eaLnBrk="1" fontAlgn="base" hangingPunct="1">
        <a:spcBef>
          <a:spcPct val="20000"/>
        </a:spcBef>
        <a:spcAft>
          <a:spcPct val="20000"/>
        </a:spcAft>
        <a:buChar char="–"/>
        <a:defRPr sz="2800" b="1">
          <a:solidFill>
            <a:schemeClr val="tx1"/>
          </a:solidFill>
          <a:latin typeface="+mn-lt"/>
        </a:defRPr>
      </a:lvl2pPr>
      <a:lvl3pPr marL="180975" indent="-177800" algn="l" rtl="0" eaLnBrk="1" fontAlgn="base" hangingPunct="1">
        <a:spcBef>
          <a:spcPct val="20000"/>
        </a:spcBef>
        <a:spcAft>
          <a:spcPct val="20000"/>
        </a:spcAft>
        <a:buChar char="•"/>
        <a:defRPr sz="2400">
          <a:solidFill>
            <a:schemeClr val="tx1"/>
          </a:solidFill>
          <a:latin typeface="+mn-lt"/>
        </a:defRPr>
      </a:lvl3pPr>
      <a:lvl4pPr marL="360363" indent="-177800" algn="l" rtl="0" eaLnBrk="1" fontAlgn="base" hangingPunct="1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</a:defRPr>
      </a:lvl4pPr>
      <a:lvl5pPr marL="539750" indent="-177800" algn="l" rtl="0" eaLnBrk="1" fontAlgn="base" hangingPunct="1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</a:defRPr>
      </a:lvl5pPr>
      <a:lvl6pPr marL="996950" indent="-177800" algn="l" rtl="0" eaLnBrk="1" fontAlgn="base" hangingPunct="1">
        <a:spcBef>
          <a:spcPct val="20000"/>
        </a:spcBef>
        <a:spcAft>
          <a:spcPct val="20000"/>
        </a:spcAft>
        <a:buChar char="•"/>
        <a:defRPr>
          <a:solidFill>
            <a:schemeClr val="tx1"/>
          </a:solidFill>
          <a:latin typeface="+mn-lt"/>
        </a:defRPr>
      </a:lvl6pPr>
      <a:lvl7pPr marL="1454150" indent="-177800" algn="l" rtl="0" eaLnBrk="1" fontAlgn="base" hangingPunct="1">
        <a:spcBef>
          <a:spcPct val="20000"/>
        </a:spcBef>
        <a:spcAft>
          <a:spcPct val="20000"/>
        </a:spcAft>
        <a:buChar char="•"/>
        <a:defRPr>
          <a:solidFill>
            <a:schemeClr val="tx1"/>
          </a:solidFill>
          <a:latin typeface="+mn-lt"/>
        </a:defRPr>
      </a:lvl7pPr>
      <a:lvl8pPr marL="1911350" indent="-177800" algn="l" rtl="0" eaLnBrk="1" fontAlgn="base" hangingPunct="1">
        <a:spcBef>
          <a:spcPct val="20000"/>
        </a:spcBef>
        <a:spcAft>
          <a:spcPct val="20000"/>
        </a:spcAft>
        <a:buChar char="•"/>
        <a:defRPr>
          <a:solidFill>
            <a:schemeClr val="tx1"/>
          </a:solidFill>
          <a:latin typeface="+mn-lt"/>
        </a:defRPr>
      </a:lvl8pPr>
      <a:lvl9pPr marL="2368550" indent="-177800" algn="l" rtl="0" eaLnBrk="1" fontAlgn="base" hangingPunct="1">
        <a:spcBef>
          <a:spcPct val="20000"/>
        </a:spcBef>
        <a:spcAft>
          <a:spcPct val="20000"/>
        </a:spcAft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19400" y="152400"/>
            <a:ext cx="617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sr-Latn-CS" dirty="0">
                <a:solidFill>
                  <a:schemeClr val="bg1"/>
                </a:solidFill>
                <a:latin typeface="Trebuchet MS" pitchFamily="34" charset="0"/>
              </a:rPr>
              <a:t>ABSE Organizacioni </a:t>
            </a:r>
            <a:r>
              <a:rPr lang="sr-Latn-CS" dirty="0" err="1">
                <a:solidFill>
                  <a:schemeClr val="bg1"/>
                </a:solidFill>
                <a:latin typeface="Trebuchet MS" pitchFamily="34" charset="0"/>
              </a:rPr>
              <a:t>dijagram_usvojen</a:t>
            </a:r>
            <a:r>
              <a:rPr lang="sr-Latn-CS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sr-Latn-RS">
                <a:solidFill>
                  <a:schemeClr val="bg1"/>
                </a:solidFill>
                <a:latin typeface="Trebuchet MS" pitchFamily="34" charset="0"/>
              </a:rPr>
              <a:t>31.03.2026</a:t>
            </a:r>
            <a:endParaRPr lang="en-US" dirty="0">
              <a:solidFill>
                <a:schemeClr val="bg1"/>
              </a:solidFill>
              <a:latin typeface="Trebuchet MS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251695E-2C49-5198-94DE-95D4868C0A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68846"/>
            <a:ext cx="9144000" cy="5120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93927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AddikoPPT">
  <a:themeElements>
    <a:clrScheme name="Addiko PPT colors">
      <a:dk1>
        <a:srgbClr val="000000"/>
      </a:dk1>
      <a:lt1>
        <a:srgbClr val="FFFFFF"/>
      </a:lt1>
      <a:dk2>
        <a:srgbClr val="FF4D5A"/>
      </a:dk2>
      <a:lt2>
        <a:srgbClr val="002D4B"/>
      </a:lt2>
      <a:accent1>
        <a:srgbClr val="9EABD5"/>
      </a:accent1>
      <a:accent2>
        <a:srgbClr val="E1B0AC"/>
      </a:accent2>
      <a:accent3>
        <a:srgbClr val="818494"/>
      </a:accent3>
      <a:accent4>
        <a:srgbClr val="C6C9DA"/>
      </a:accent4>
      <a:accent5>
        <a:srgbClr val="F2A331"/>
      </a:accent5>
      <a:accent6>
        <a:srgbClr val="41A331"/>
      </a:accent6>
      <a:hlink>
        <a:srgbClr val="EBEBEB"/>
      </a:hlink>
      <a:folHlink>
        <a:srgbClr val="818494"/>
      </a:folHlink>
    </a:clrScheme>
    <a:fontScheme name="Powerpoint_Bank_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_Bank_Master 1">
        <a:dk1>
          <a:srgbClr val="003366"/>
        </a:dk1>
        <a:lt1>
          <a:srgbClr val="FFFFFF"/>
        </a:lt1>
        <a:dk2>
          <a:srgbClr val="8E0030"/>
        </a:dk2>
        <a:lt2>
          <a:srgbClr val="A09B98"/>
        </a:lt2>
        <a:accent1>
          <a:srgbClr val="26517D"/>
        </a:accent1>
        <a:accent2>
          <a:srgbClr val="4C7094"/>
        </a:accent2>
        <a:accent3>
          <a:srgbClr val="FFFFFF"/>
        </a:accent3>
        <a:accent4>
          <a:srgbClr val="002A56"/>
        </a:accent4>
        <a:accent5>
          <a:srgbClr val="ACB3BF"/>
        </a:accent5>
        <a:accent6>
          <a:srgbClr val="446586"/>
        </a:accent6>
        <a:hlink>
          <a:srgbClr val="738FAB"/>
        </a:hlink>
        <a:folHlink>
          <a:srgbClr val="99ADC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3366"/>
      </a:dk1>
      <a:lt1>
        <a:srgbClr val="FFFFFF"/>
      </a:lt1>
      <a:dk2>
        <a:srgbClr val="8E0030"/>
      </a:dk2>
      <a:lt2>
        <a:srgbClr val="A09B98"/>
      </a:lt2>
      <a:accent1>
        <a:srgbClr val="26517D"/>
      </a:accent1>
      <a:accent2>
        <a:srgbClr val="4C7094"/>
      </a:accent2>
      <a:accent3>
        <a:srgbClr val="FFFFFF"/>
      </a:accent3>
      <a:accent4>
        <a:srgbClr val="002A56"/>
      </a:accent4>
      <a:accent5>
        <a:srgbClr val="ACB3BF"/>
      </a:accent5>
      <a:accent6>
        <a:srgbClr val="446586"/>
      </a:accent6>
      <a:hlink>
        <a:srgbClr val="738FAB"/>
      </a:hlink>
      <a:folHlink>
        <a:srgbClr val="99AD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3366"/>
      </a:dk1>
      <a:lt1>
        <a:srgbClr val="FFFFFF"/>
      </a:lt1>
      <a:dk2>
        <a:srgbClr val="003366"/>
      </a:dk2>
      <a:lt2>
        <a:srgbClr val="A09B98"/>
      </a:lt2>
      <a:accent1>
        <a:srgbClr val="26517D"/>
      </a:accent1>
      <a:accent2>
        <a:srgbClr val="4C7094"/>
      </a:accent2>
      <a:accent3>
        <a:srgbClr val="FFFFFF"/>
      </a:accent3>
      <a:accent4>
        <a:srgbClr val="002A56"/>
      </a:accent4>
      <a:accent5>
        <a:srgbClr val="ACB3BF"/>
      </a:accent5>
      <a:accent6>
        <a:srgbClr val="446586"/>
      </a:accent6>
      <a:hlink>
        <a:srgbClr val="738FAB"/>
      </a:hlink>
      <a:folHlink>
        <a:srgbClr val="99AD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9417</TotalTime>
  <Words>19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</vt:lpstr>
      <vt:lpstr>Trebuchet MS</vt:lpstr>
      <vt:lpstr>AddikoPPT</vt:lpstr>
      <vt:lpstr>PowerPoint Presentation</vt:lpstr>
    </vt:vector>
  </TitlesOfParts>
  <Company>Hypo Alpe-Adria-Bank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Štednja - 2006</dc:title>
  <dc:creator>Igor Samac</dc:creator>
  <dc:description/>
  <cp:lastModifiedBy>Anja Medakov (Addiko Serbia)</cp:lastModifiedBy>
  <cp:revision>384</cp:revision>
  <cp:lastPrinted>2025-05-05T07:06:03Z</cp:lastPrinted>
  <dcterms:created xsi:type="dcterms:W3CDTF">2006-09-11T11:21:14Z</dcterms:created>
  <dcterms:modified xsi:type="dcterms:W3CDTF">2026-04-30T14:29:40Z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3505a1e2-85a1-40a1-8c34-852c8f785211</vt:lpwstr>
  </property>
  <property fmtid="{D5CDD505-2E9C-101B-9397-08002B2CF9AE}" pid="3" name="HBSEClassification">
    <vt:lpwstr>INTERNO/Internal</vt:lpwstr>
  </property>
  <property fmtid="{D5CDD505-2E9C-101B-9397-08002B2CF9AE}" pid="4" name="MSIP_Label_e84fb166-6ece-4684-86f5-17354a775816_Enabled">
    <vt:lpwstr>true</vt:lpwstr>
  </property>
  <property fmtid="{D5CDD505-2E9C-101B-9397-08002B2CF9AE}" pid="5" name="MSIP_Label_e84fb166-6ece-4684-86f5-17354a775816_SetDate">
    <vt:lpwstr>2024-01-22T14:27:03Z</vt:lpwstr>
  </property>
  <property fmtid="{D5CDD505-2E9C-101B-9397-08002B2CF9AE}" pid="6" name="MSIP_Label_e84fb166-6ece-4684-86f5-17354a775816_Method">
    <vt:lpwstr>Standard</vt:lpwstr>
  </property>
  <property fmtid="{D5CDD505-2E9C-101B-9397-08002B2CF9AE}" pid="7" name="MSIP_Label_e84fb166-6ece-4684-86f5-17354a775816_Name">
    <vt:lpwstr>Interno - Internal (ABSE)</vt:lpwstr>
  </property>
  <property fmtid="{D5CDD505-2E9C-101B-9397-08002B2CF9AE}" pid="8" name="MSIP_Label_e84fb166-6ece-4684-86f5-17354a775816_SiteId">
    <vt:lpwstr>ea54e955-ce3f-4547-9304-1cd2b88557ab</vt:lpwstr>
  </property>
  <property fmtid="{D5CDD505-2E9C-101B-9397-08002B2CF9AE}" pid="9" name="MSIP_Label_e84fb166-6ece-4684-86f5-17354a775816_ActionId">
    <vt:lpwstr>e6ed1756-d373-40dd-99c0-558ba5b407c8</vt:lpwstr>
  </property>
  <property fmtid="{D5CDD505-2E9C-101B-9397-08002B2CF9AE}" pid="10" name="MSIP_Label_e84fb166-6ece-4684-86f5-17354a775816_ContentBits">
    <vt:lpwstr>2</vt:lpwstr>
  </property>
  <property fmtid="{D5CDD505-2E9C-101B-9397-08002B2CF9AE}" pid="11" name="ClassificationContentMarkingFooterLocations">
    <vt:lpwstr>AddikoPPT:4</vt:lpwstr>
  </property>
  <property fmtid="{D5CDD505-2E9C-101B-9397-08002B2CF9AE}" pid="12" name="ClassificationContentMarkingFooterText">
    <vt:lpwstr>Ovaj dokument je klasifikovan kao/This document is classified as: INTERNO / INTERNAL</vt:lpwstr>
  </property>
</Properties>
</file>